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59"/>
  </p:notesMasterIdLst>
  <p:handoutMasterIdLst>
    <p:handoutMasterId r:id="rId36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963" r:id="rId82"/>
    <p:sldId id="964" r:id="rId83"/>
    <p:sldId id="966" r:id="rId84"/>
    <p:sldId id="962" r:id="rId85"/>
    <p:sldId id="1336" r:id="rId86"/>
    <p:sldId id="1337" r:id="rId87"/>
    <p:sldId id="1338" r:id="rId88"/>
    <p:sldId id="1339" r:id="rId89"/>
    <p:sldId id="967" r:id="rId90"/>
    <p:sldId id="968" r:id="rId91"/>
    <p:sldId id="1341" r:id="rId92"/>
    <p:sldId id="1342" r:id="rId93"/>
    <p:sldId id="1340" r:id="rId94"/>
    <p:sldId id="981" r:id="rId95"/>
    <p:sldId id="982" r:id="rId96"/>
    <p:sldId id="980" r:id="rId97"/>
    <p:sldId id="983" r:id="rId98"/>
    <p:sldId id="969" r:id="rId99"/>
    <p:sldId id="970" r:id="rId100"/>
    <p:sldId id="971" r:id="rId101"/>
    <p:sldId id="972" r:id="rId102"/>
    <p:sldId id="1343" r:id="rId103"/>
    <p:sldId id="973" r:id="rId104"/>
    <p:sldId id="975" r:id="rId105"/>
    <p:sldId id="976" r:id="rId106"/>
    <p:sldId id="984" r:id="rId107"/>
    <p:sldId id="985" r:id="rId108"/>
    <p:sldId id="986" r:id="rId109"/>
    <p:sldId id="987" r:id="rId110"/>
    <p:sldId id="988" r:id="rId111"/>
    <p:sldId id="977" r:id="rId112"/>
    <p:sldId id="978" r:id="rId113"/>
    <p:sldId id="979" r:id="rId114"/>
    <p:sldId id="990" r:id="rId115"/>
    <p:sldId id="989" r:id="rId116"/>
    <p:sldId id="991" r:id="rId117"/>
    <p:sldId id="992" r:id="rId118"/>
    <p:sldId id="993" r:id="rId119"/>
    <p:sldId id="994" r:id="rId120"/>
    <p:sldId id="995" r:id="rId121"/>
    <p:sldId id="996" r:id="rId122"/>
    <p:sldId id="997" r:id="rId123"/>
    <p:sldId id="998" r:id="rId124"/>
    <p:sldId id="999" r:id="rId125"/>
    <p:sldId id="1016" r:id="rId126"/>
    <p:sldId id="1017" r:id="rId127"/>
    <p:sldId id="1018" r:id="rId128"/>
    <p:sldId id="1019" r:id="rId129"/>
    <p:sldId id="1020" r:id="rId130"/>
    <p:sldId id="1021" r:id="rId131"/>
    <p:sldId id="1023" r:id="rId132"/>
    <p:sldId id="1024" r:id="rId133"/>
    <p:sldId id="1025" r:id="rId134"/>
    <p:sldId id="1026" r:id="rId135"/>
    <p:sldId id="1027" r:id="rId136"/>
    <p:sldId id="1028" r:id="rId137"/>
    <p:sldId id="1029" r:id="rId138"/>
    <p:sldId id="1030" r:id="rId139"/>
    <p:sldId id="1031" r:id="rId140"/>
    <p:sldId id="1032" r:id="rId141"/>
    <p:sldId id="1033" r:id="rId142"/>
    <p:sldId id="1034" r:id="rId143"/>
    <p:sldId id="1035" r:id="rId144"/>
    <p:sldId id="1036" r:id="rId145"/>
    <p:sldId id="1037" r:id="rId146"/>
    <p:sldId id="1039" r:id="rId147"/>
    <p:sldId id="1040" r:id="rId148"/>
    <p:sldId id="1041" r:id="rId149"/>
    <p:sldId id="1042" r:id="rId150"/>
    <p:sldId id="1043" r:id="rId151"/>
    <p:sldId id="1044" r:id="rId152"/>
    <p:sldId id="1045" r:id="rId153"/>
    <p:sldId id="1046" r:id="rId154"/>
    <p:sldId id="1047" r:id="rId155"/>
    <p:sldId id="1048" r:id="rId156"/>
    <p:sldId id="1049" r:id="rId157"/>
    <p:sldId id="1050" r:id="rId158"/>
    <p:sldId id="1051" r:id="rId159"/>
    <p:sldId id="1052" r:id="rId160"/>
    <p:sldId id="1053" r:id="rId161"/>
    <p:sldId id="1054" r:id="rId162"/>
    <p:sldId id="1003" r:id="rId163"/>
    <p:sldId id="1001" r:id="rId164"/>
    <p:sldId id="1002" r:id="rId165"/>
    <p:sldId id="1055" r:id="rId166"/>
    <p:sldId id="1056" r:id="rId167"/>
    <p:sldId id="1062" r:id="rId168"/>
    <p:sldId id="1057" r:id="rId169"/>
    <p:sldId id="1058" r:id="rId170"/>
    <p:sldId id="1059" r:id="rId171"/>
    <p:sldId id="1060" r:id="rId172"/>
    <p:sldId id="1061" r:id="rId173"/>
    <p:sldId id="1063" r:id="rId174"/>
    <p:sldId id="1064" r:id="rId175"/>
    <p:sldId id="1065" r:id="rId176"/>
    <p:sldId id="1066" r:id="rId177"/>
    <p:sldId id="1067" r:id="rId178"/>
    <p:sldId id="1068" r:id="rId179"/>
    <p:sldId id="1069" r:id="rId180"/>
    <p:sldId id="1087" r:id="rId181"/>
    <p:sldId id="1070"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8" r:id="rId198"/>
    <p:sldId id="1089" r:id="rId199"/>
    <p:sldId id="1090" r:id="rId200"/>
    <p:sldId id="1091" r:id="rId201"/>
    <p:sldId id="1092" r:id="rId202"/>
    <p:sldId id="1093" r:id="rId203"/>
    <p:sldId id="1094" r:id="rId204"/>
    <p:sldId id="1095" r:id="rId205"/>
    <p:sldId id="1096" r:id="rId206"/>
    <p:sldId id="1097" r:id="rId207"/>
    <p:sldId id="1098" r:id="rId208"/>
    <p:sldId id="1099" r:id="rId209"/>
    <p:sldId id="1101" r:id="rId210"/>
    <p:sldId id="1102" r:id="rId211"/>
    <p:sldId id="1103" r:id="rId212"/>
    <p:sldId id="1104" r:id="rId213"/>
    <p:sldId id="1105" r:id="rId214"/>
    <p:sldId id="1106" r:id="rId215"/>
    <p:sldId id="1107" r:id="rId216"/>
    <p:sldId id="1108" r:id="rId217"/>
    <p:sldId id="1109" r:id="rId218"/>
    <p:sldId id="1110" r:id="rId219"/>
    <p:sldId id="1111" r:id="rId220"/>
    <p:sldId id="1112" r:id="rId221"/>
    <p:sldId id="1113" r:id="rId222"/>
    <p:sldId id="1114" r:id="rId223"/>
    <p:sldId id="1115" r:id="rId224"/>
    <p:sldId id="1116" r:id="rId225"/>
    <p:sldId id="1117" r:id="rId226"/>
    <p:sldId id="1118" r:id="rId227"/>
    <p:sldId id="1119" r:id="rId228"/>
    <p:sldId id="1120" r:id="rId229"/>
    <p:sldId id="1124" r:id="rId230"/>
    <p:sldId id="1121" r:id="rId231"/>
    <p:sldId id="1122" r:id="rId232"/>
    <p:sldId id="1123" r:id="rId233"/>
    <p:sldId id="1004" r:id="rId234"/>
    <p:sldId id="1005"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09" r:id="rId258"/>
    <p:sldId id="1310" r:id="rId259"/>
    <p:sldId id="1312" r:id="rId260"/>
    <p:sldId id="1313" r:id="rId261"/>
    <p:sldId id="1314" r:id="rId262"/>
    <p:sldId id="1315" r:id="rId263"/>
    <p:sldId id="1316" r:id="rId264"/>
    <p:sldId id="1139" r:id="rId265"/>
    <p:sldId id="1140" r:id="rId266"/>
    <p:sldId id="1317" r:id="rId267"/>
    <p:sldId id="1141" r:id="rId268"/>
    <p:sldId id="1318" r:id="rId269"/>
    <p:sldId id="1320" r:id="rId270"/>
    <p:sldId id="1319" r:id="rId271"/>
    <p:sldId id="1321" r:id="rId272"/>
    <p:sldId id="1322" r:id="rId273"/>
    <p:sldId id="1323" r:id="rId274"/>
    <p:sldId id="1299" r:id="rId275"/>
    <p:sldId id="1143" r:id="rId276"/>
    <p:sldId id="1144" r:id="rId277"/>
    <p:sldId id="1145" r:id="rId278"/>
    <p:sldId id="1146" r:id="rId279"/>
    <p:sldId id="1147" r:id="rId280"/>
    <p:sldId id="1148" r:id="rId281"/>
    <p:sldId id="1149" r:id="rId282"/>
    <p:sldId id="1150" r:id="rId283"/>
    <p:sldId id="1151" r:id="rId284"/>
    <p:sldId id="1152" r:id="rId285"/>
    <p:sldId id="1153" r:id="rId286"/>
    <p:sldId id="1154" r:id="rId287"/>
    <p:sldId id="1155" r:id="rId288"/>
    <p:sldId id="1156" r:id="rId289"/>
    <p:sldId id="1157" r:id="rId290"/>
    <p:sldId id="1158" r:id="rId291"/>
    <p:sldId id="1159" r:id="rId292"/>
    <p:sldId id="1160" r:id="rId293"/>
    <p:sldId id="1161" r:id="rId294"/>
    <p:sldId id="1162" r:id="rId295"/>
    <p:sldId id="1163" r:id="rId296"/>
    <p:sldId id="1164" r:id="rId297"/>
    <p:sldId id="1165" r:id="rId298"/>
    <p:sldId id="1166" r:id="rId299"/>
    <p:sldId id="1167" r:id="rId300"/>
    <p:sldId id="1168" r:id="rId301"/>
    <p:sldId id="1169" r:id="rId302"/>
    <p:sldId id="1170" r:id="rId303"/>
    <p:sldId id="1171" r:id="rId304"/>
    <p:sldId id="1172" r:id="rId305"/>
    <p:sldId id="1173" r:id="rId306"/>
    <p:sldId id="1174" r:id="rId307"/>
    <p:sldId id="1007" r:id="rId308"/>
    <p:sldId id="1008" r:id="rId309"/>
    <p:sldId id="1009" r:id="rId310"/>
    <p:sldId id="1239" r:id="rId311"/>
    <p:sldId id="1240" r:id="rId312"/>
    <p:sldId id="1241" r:id="rId313"/>
    <p:sldId id="1242" r:id="rId314"/>
    <p:sldId id="1243" r:id="rId315"/>
    <p:sldId id="1244" r:id="rId316"/>
    <p:sldId id="1245" r:id="rId317"/>
    <p:sldId id="1254" r:id="rId318"/>
    <p:sldId id="1246" r:id="rId319"/>
    <p:sldId id="1247" r:id="rId320"/>
    <p:sldId id="1248" r:id="rId321"/>
    <p:sldId id="1249" r:id="rId322"/>
    <p:sldId id="1250" r:id="rId323"/>
    <p:sldId id="1251" r:id="rId324"/>
    <p:sldId id="1252" r:id="rId325"/>
    <p:sldId id="1253" r:id="rId326"/>
    <p:sldId id="1256" r:id="rId327"/>
    <p:sldId id="1255" r:id="rId328"/>
    <p:sldId id="1259" r:id="rId329"/>
    <p:sldId id="1260" r:id="rId330"/>
    <p:sldId id="1261" r:id="rId331"/>
    <p:sldId id="1262" r:id="rId332"/>
    <p:sldId id="1263" r:id="rId333"/>
    <p:sldId id="1264" r:id="rId334"/>
    <p:sldId id="1265" r:id="rId335"/>
    <p:sldId id="1266" r:id="rId336"/>
    <p:sldId id="1267" r:id="rId337"/>
    <p:sldId id="1268" r:id="rId338"/>
    <p:sldId id="1269" r:id="rId339"/>
    <p:sldId id="1270" r:id="rId340"/>
    <p:sldId id="1271" r:id="rId341"/>
    <p:sldId id="1272" r:id="rId342"/>
    <p:sldId id="1273" r:id="rId343"/>
    <p:sldId id="1274" r:id="rId344"/>
    <p:sldId id="1275" r:id="rId345"/>
    <p:sldId id="1276" r:id="rId346"/>
    <p:sldId id="1277" r:id="rId347"/>
    <p:sldId id="1278" r:id="rId348"/>
    <p:sldId id="1279" r:id="rId349"/>
    <p:sldId id="1280" r:id="rId350"/>
    <p:sldId id="1281" r:id="rId351"/>
    <p:sldId id="1282" r:id="rId352"/>
    <p:sldId id="1283" r:id="rId353"/>
    <p:sldId id="1285" r:id="rId354"/>
    <p:sldId id="1284" r:id="rId355"/>
    <p:sldId id="1286" r:id="rId356"/>
    <p:sldId id="1287" r:id="rId357"/>
    <p:sldId id="1288" r:id="rId358"/>
  </p:sldIdLst>
  <p:sldSz cx="10440988" cy="6858000"/>
  <p:notesSz cx="6797675" cy="9926638"/>
  <p:embeddedFontLst>
    <p:embeddedFont>
      <p:font typeface="Calvin" panose="020B0600000101010101"/>
      <p:regular r:id="rId361"/>
    </p:embeddedFont>
    <p:embeddedFont>
      <p:font typeface="Cambria Math" panose="02040503050406030204" pitchFamily="18" charset="0"/>
      <p:regular r:id="rId362"/>
    </p:embeddedFont>
    <p:embeddedFont>
      <p:font typeface="Candara" panose="020E0502030303020204" pitchFamily="34" charset="0"/>
      <p:regular r:id="rId363"/>
      <p:bold r:id="rId364"/>
      <p:italic r:id="rId365"/>
      <p:boldItalic r:id="rId366"/>
    </p:embeddedFont>
    <p:embeddedFont>
      <p:font typeface="Consolas" panose="020B0609020204030204" pitchFamily="49" charset="0"/>
      <p:regular r:id="rId367"/>
      <p:bold r:id="rId368"/>
      <p:italic r:id="rId369"/>
      <p:boldItalic r:id="rId370"/>
    </p:embeddedFont>
    <p:embeddedFont>
      <p:font typeface="Microsoft Sans Serif" panose="020B0604020202020204" pitchFamily="34" charset="0"/>
      <p:regular r:id="rId371"/>
    </p:embeddedFont>
    <p:embeddedFont>
      <p:font typeface="고도 B" panose="02000503000000020004" pitchFamily="2" charset="-127"/>
      <p:regular r:id="rId372"/>
    </p:embeddedFont>
    <p:embeddedFont>
      <p:font typeface="고도 M" panose="02000503000000020004" pitchFamily="2" charset="-127"/>
      <p:regular r:id="rId373"/>
    </p:embeddedFont>
    <p:embeddedFont>
      <p:font typeface="나눔스퀘어 ExtraBold" panose="020B0600000101010101" pitchFamily="50" charset="-127"/>
      <p:bold r:id="rId374"/>
    </p:embeddedFont>
    <p:embeddedFont>
      <p:font typeface="맑은 고딕" panose="020B0503020000020004" pitchFamily="50" charset="-127"/>
      <p:regular r:id="rId375"/>
      <p:bold r:id="rId376"/>
    </p:embeddedFont>
    <p:embeddedFont>
      <p:font typeface="맑은 고딕" panose="020B0503020000020004" pitchFamily="50" charset="-127"/>
      <p:regular r:id="rId375"/>
      <p:bold r:id="rId37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6.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commentAuthors" Target="commentAuthors.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8.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viewProps" Target="viewProp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notesMaster" Target="notesMasters/notesMaster1.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10.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tableStyles" Target="tableStyle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font" Target="fonts/font1.fntdata"/><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1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font" Target="fonts/font2.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font" Target="fonts/font3.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5.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7.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presProps" Target="presProps.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9.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theme" Target="theme/theme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handoutMaster" Target="handoutMasters/handoutMaster1.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5.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6.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7.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09.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7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7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0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0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0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7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7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1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1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1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4.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99.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9460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1802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8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54981" y="5469570"/>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57558</TotalTime>
  <Words>31890</Words>
  <Application>Microsoft Office PowerPoint</Application>
  <PresentationFormat>사용자 지정</PresentationFormat>
  <Paragraphs>6422</Paragraphs>
  <Slides>356</Slides>
  <Notes>356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356</vt:i4>
      </vt:variant>
    </vt:vector>
  </HeadingPairs>
  <TitlesOfParts>
    <vt:vector size="371" baseType="lpstr">
      <vt:lpstr>고도 M</vt:lpstr>
      <vt:lpstr>Consolas</vt:lpstr>
      <vt:lpstr>Wingdings</vt:lpstr>
      <vt:lpstr>맑은 고딕</vt:lpstr>
      <vt:lpstr>굴림</vt:lpstr>
      <vt:lpstr>Calvin</vt:lpstr>
      <vt:lpstr>Microsoft Sans Serif</vt:lpstr>
      <vt:lpstr>Cambria Math</vt:lpstr>
      <vt:lpstr>나눔스퀘어 ExtraBold</vt:lpstr>
      <vt:lpstr>Arial</vt:lpstr>
      <vt:lpstr>고도 B</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3160</cp:revision>
  <dcterms:created xsi:type="dcterms:W3CDTF">2008-02-04T08:04:25Z</dcterms:created>
  <dcterms:modified xsi:type="dcterms:W3CDTF">2020-09-06T06:45:55Z</dcterms:modified>
</cp:coreProperties>
</file>